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9" r:id="rId5"/>
    <p:sldId id="258" r:id="rId6"/>
    <p:sldId id="270" r:id="rId7"/>
    <p:sldId id="273" r:id="rId8"/>
    <p:sldId id="274" r:id="rId9"/>
    <p:sldId id="275" r:id="rId10"/>
    <p:sldId id="276" r:id="rId11"/>
    <p:sldId id="272" r:id="rId12"/>
    <p:sldId id="271" r:id="rId13"/>
    <p:sldId id="261" r:id="rId14"/>
    <p:sldId id="266" r:id="rId15"/>
    <p:sldId id="277" r:id="rId16"/>
    <p:sldId id="265" r:id="rId17"/>
    <p:sldId id="262" r:id="rId18"/>
    <p:sldId id="263" r:id="rId19"/>
    <p:sldId id="26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6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07.02.2017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07.02.2017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2016_3CHIF_hand-in-han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200" y="0"/>
            <a:ext cx="9601200" cy="1143000"/>
          </a:xfrm>
        </p:spPr>
        <p:txBody>
          <a:bodyPr/>
          <a:lstStyle/>
          <a:p>
            <a:r>
              <a:rPr lang="de-DE" dirty="0" smtClean="0"/>
              <a:t>System Architektur </a:t>
            </a:r>
            <a:r>
              <a:rPr lang="de-DE" dirty="0"/>
              <a:t>plan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18" y="1237674"/>
            <a:ext cx="7282469" cy="4839853"/>
          </a:xfrm>
        </p:spPr>
      </p:pic>
      <p:sp>
        <p:nvSpPr>
          <p:cNvPr id="3" name="Textfeld 2"/>
          <p:cNvSpPr txBox="1"/>
          <p:nvPr/>
        </p:nvSpPr>
        <p:spPr>
          <a:xfrm>
            <a:off x="584200" y="6374921"/>
            <a:ext cx="345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Made </a:t>
            </a:r>
            <a:r>
              <a:rPr lang="en-GB" smtClean="0"/>
              <a:t>with draw.io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4167996" y="3629744"/>
            <a:ext cx="169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ARDUINO</a:t>
            </a:r>
            <a:endParaRPr lang="en-GB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3" y="2781422"/>
            <a:ext cx="9996577" cy="11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</a:t>
            </a:r>
            <a:endParaRPr lang="en-GB" dirty="0"/>
          </a:p>
        </p:txBody>
      </p:sp>
      <p:pic>
        <p:nvPicPr>
          <p:cNvPr id="4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5" y="898148"/>
            <a:ext cx="3607211" cy="20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.gyazo.com/b37b7b367e54ca4be3c6949ebf1679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6" y="3116718"/>
            <a:ext cx="4797492" cy="208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96" y="1843356"/>
            <a:ext cx="4734725" cy="17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5" y="3955392"/>
            <a:ext cx="5131815" cy="12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>
                <a:solidFill>
                  <a:srgbClr val="514A40"/>
                </a:solidFill>
                <a:latin typeface="Cambria"/>
              </a:rPr>
              <a:t>U</a:t>
            </a: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nterstützendes </a:t>
            </a: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leicht verwendbar und vielseitig einsetzbar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smtClean="0"/>
              <a:t>Makey </a:t>
            </a:r>
            <a:r>
              <a:rPr lang="de-AT" sz="2000" dirty="0" err="1" smtClean="0"/>
              <a:t>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  <a:endParaRPr lang="de-AT" sz="2000" dirty="0"/>
          </a:p>
          <a:p>
            <a:r>
              <a:rPr lang="de-AT" sz="2200" dirty="0" smtClean="0"/>
              <a:t>Version 3.1:</a:t>
            </a:r>
          </a:p>
          <a:p>
            <a:pPr lvl="1"/>
            <a:r>
              <a:rPr lang="de-AT" dirty="0" smtClean="0"/>
              <a:t>Tastaturkarton</a:t>
            </a:r>
          </a:p>
          <a:p>
            <a:pPr lvl="1"/>
            <a:r>
              <a:rPr lang="de-AT" dirty="0" smtClean="0"/>
              <a:t>3 Lichtschalter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 – Version </a:t>
            </a:r>
            <a:r>
              <a:rPr lang="de-DE" dirty="0">
                <a:solidFill>
                  <a:srgbClr val="A85229"/>
                </a:solidFill>
                <a:latin typeface="Cambria"/>
              </a:rPr>
              <a:t>4</a:t>
            </a:r>
            <a:r>
              <a:rPr lang="de-DE" dirty="0" smtClean="0">
                <a:solidFill>
                  <a:srgbClr val="A85229"/>
                </a:solidFill>
                <a:latin typeface="Cambria"/>
              </a:rPr>
              <a:t>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>
                <a:solidFill>
                  <a:srgbClr val="514A40"/>
                </a:solidFill>
                <a:latin typeface="Cambria"/>
              </a:rPr>
              <a:t>5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-Funktionen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Pfeiltasten 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– 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Leertaste</a:t>
            </a:r>
            <a:endParaRPr lang="de-DE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</a:t>
            </a: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ESP8266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AT" dirty="0">
                <a:hlinkClick r:id="rId2"/>
              </a:rPr>
              <a:t>http://sakalandrej.github.io/2016_3CHIF_hand-in-hand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82620"/>
            <a:ext cx="9601200" cy="4114800"/>
          </a:xfrm>
        </p:spPr>
        <p:txBody>
          <a:bodyPr/>
          <a:lstStyle/>
          <a:p>
            <a:r>
              <a:rPr lang="de-AT" dirty="0" smtClean="0"/>
              <a:t>Version </a:t>
            </a:r>
            <a:r>
              <a:rPr lang="de-AT" dirty="0" smtClean="0"/>
              <a:t>4.2</a:t>
            </a:r>
            <a:r>
              <a:rPr lang="de-AT" dirty="0" smtClean="0"/>
              <a:t>:</a:t>
            </a:r>
          </a:p>
          <a:p>
            <a:pPr lvl="1"/>
            <a:r>
              <a:rPr lang="de-DE" dirty="0" smtClean="0"/>
              <a:t>Unser </a:t>
            </a:r>
            <a:r>
              <a:rPr lang="de-DE" dirty="0" smtClean="0"/>
              <a:t>Individual </a:t>
            </a:r>
            <a:r>
              <a:rPr lang="de-DE" dirty="0" smtClean="0"/>
              <a:t>Package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</a:t>
            </a:r>
            <a:r>
              <a:rPr lang="de-DE" dirty="0" smtClean="0"/>
              <a:t>Pi(3),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r>
              <a:rPr lang="de-AT" dirty="0" smtClean="0"/>
              <a:t>Verwendbar für Bilder, Musik, Videos</a:t>
            </a:r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Weitere </a:t>
            </a:r>
            <a:r>
              <a:rPr lang="de-AT" dirty="0" err="1" smtClean="0"/>
              <a:t>programme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MusicPlayer</a:t>
            </a:r>
            <a:endParaRPr lang="de-AT" dirty="0" smtClean="0"/>
          </a:p>
          <a:p>
            <a:r>
              <a:rPr lang="de-AT" dirty="0" err="1" smtClean="0"/>
              <a:t>PhotoViewer</a:t>
            </a:r>
            <a:endParaRPr lang="de-AT" dirty="0" smtClean="0"/>
          </a:p>
          <a:p>
            <a:r>
              <a:rPr lang="de-AT" dirty="0" err="1" smtClean="0"/>
              <a:t>Asteroids</a:t>
            </a:r>
            <a:r>
              <a:rPr lang="de-AT" dirty="0" smtClean="0"/>
              <a:t> - </a:t>
            </a:r>
            <a:r>
              <a:rPr lang="de-AT" dirty="0" err="1" smtClean="0"/>
              <a:t>Minigame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09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 player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68800" y="5495026"/>
            <a:ext cx="9601200" cy="4114800"/>
          </a:xfrm>
        </p:spPr>
        <p:txBody>
          <a:bodyPr/>
          <a:lstStyle/>
          <a:p>
            <a:endParaRPr lang="de-AT" dirty="0"/>
          </a:p>
          <a:p>
            <a:endParaRPr lang="en-GB" dirty="0"/>
          </a:p>
        </p:txBody>
      </p:sp>
      <p:pic>
        <p:nvPicPr>
          <p:cNvPr id="1026" name="Picture 2" descr="https://i.gyazo.com/86122ddcf7a5dae7e7e5214214544d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670738"/>
            <a:ext cx="57340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Photo viewer</a:t>
            </a:r>
            <a:endParaRPr lang="en-GB" dirty="0"/>
          </a:p>
        </p:txBody>
      </p:sp>
      <p:pic>
        <p:nvPicPr>
          <p:cNvPr id="2050" name="Picture 2" descr="https://i.gyazo.com/663b3fbf651d8c7cd46b8f787145166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85" y="1524000"/>
            <a:ext cx="8143630" cy="45807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2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Asteroid - </a:t>
            </a:r>
            <a:r>
              <a:rPr lang="en-GB" dirty="0" err="1" smtClean="0"/>
              <a:t>minigame</a:t>
            </a:r>
            <a:endParaRPr lang="en-GB" dirty="0"/>
          </a:p>
        </p:txBody>
      </p:sp>
      <p:pic>
        <p:nvPicPr>
          <p:cNvPr id="3074" name="Picture 2" descr="https://i.gyazo.com/7ce8f1c8cd934d0eff056292faeaf38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9" y="1699404"/>
            <a:ext cx="7809781" cy="43930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09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145</Words>
  <Application>Microsoft Office PowerPoint</Application>
  <PresentationFormat>Benutzerdefiniert</PresentationFormat>
  <Paragraphs>50</Paragraphs>
  <Slides>19</Slides>
  <Notes>0</Notes>
  <HiddenSlides>7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Red Line Business 16x9</vt:lpstr>
      <vt:lpstr>Hand in Hand</vt:lpstr>
      <vt:lpstr>Einführung</vt:lpstr>
      <vt:lpstr>Rückblick</vt:lpstr>
      <vt:lpstr>Einblick – Version 4.1</vt:lpstr>
      <vt:lpstr>Ausblick</vt:lpstr>
      <vt:lpstr>Weitere programme</vt:lpstr>
      <vt:lpstr>Music player</vt:lpstr>
      <vt:lpstr>Photo viewer</vt:lpstr>
      <vt:lpstr>Asteroid - minigame</vt:lpstr>
      <vt:lpstr>System Architektur plan</vt:lpstr>
      <vt:lpstr>Fritzing</vt:lpstr>
      <vt:lpstr>Ablaufdiagramm</vt:lpstr>
      <vt:lpstr>Klassen Übersicht</vt:lpstr>
      <vt:lpstr>Code</vt:lpstr>
      <vt:lpstr>Arduino - Esp8266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2017-02-07T17:45:05Z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